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90" r:id="rId3"/>
    <p:sldId id="307" r:id="rId4"/>
    <p:sldId id="318" r:id="rId5"/>
    <p:sldId id="326" r:id="rId6"/>
    <p:sldId id="327" r:id="rId7"/>
    <p:sldId id="296" r:id="rId8"/>
    <p:sldId id="295" r:id="rId9"/>
    <p:sldId id="298" r:id="rId10"/>
    <p:sldId id="308" r:id="rId11"/>
    <p:sldId id="309" r:id="rId12"/>
    <p:sldId id="291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A9A195D-6C15-443D-8807-7FC1F95E3153}">
          <p14:sldIdLst>
            <p14:sldId id="256"/>
          </p14:sldIdLst>
        </p14:section>
        <p14:section name="Untitled Section" id="{51F37589-7252-4E50-9412-EE62FE44209D}">
          <p14:sldIdLst>
            <p14:sldId id="290"/>
            <p14:sldId id="307"/>
            <p14:sldId id="318"/>
            <p14:sldId id="326"/>
            <p14:sldId id="327"/>
            <p14:sldId id="296"/>
            <p14:sldId id="295"/>
            <p14:sldId id="298"/>
            <p14:sldId id="308"/>
            <p14:sldId id="309"/>
            <p14:sldId id="29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742" autoAdjust="0"/>
    <p:restoredTop sz="94660"/>
  </p:normalViewPr>
  <p:slideViewPr>
    <p:cSldViewPr snapToGrid="0">
      <p:cViewPr varScale="1">
        <p:scale>
          <a:sx n="67" d="100"/>
          <a:sy n="67" d="100"/>
        </p:scale>
        <p:origin x="424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2D95D4-C7A9-4139-B0E4-911BDA21C6B2}" type="datetimeFigureOut">
              <a:rPr lang="en-US" smtClean="0"/>
              <a:t>1/13/2021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76EED8-8703-4D61-9F28-2909154AA0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612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76EED8-8703-4D61-9F28-2909154AA03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2446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0" y="3352800"/>
            <a:ext cx="5892800" cy="1470025"/>
          </a:xfrm>
        </p:spPr>
        <p:txBody>
          <a:bodyPr>
            <a:normAutofit/>
          </a:bodyPr>
          <a:lstStyle>
            <a:lvl1pPr algn="r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0" y="5029200"/>
            <a:ext cx="4673600" cy="1143000"/>
          </a:xfrm>
        </p:spPr>
        <p:txBody>
          <a:bodyPr/>
          <a:lstStyle>
            <a:lvl1pPr marL="0" indent="0" algn="r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40B54-20EE-43A6-ABFB-215AFDA1DDF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7C445-6B83-4A31-A93D-5913DAACE9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5393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45F29-265E-41C0-9C31-99183A8B5E1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166D99-18A0-4704-A422-11E9D85CFE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756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B3438-F906-4A48-AB9A-3844D8DF59A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A0806-0188-4772-B2E4-AAA62AC91D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824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63562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C6CBE-F03B-40B6-B9A1-EEE2EAF5A47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C92E14-849E-42AA-AEF3-6E59DF948A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026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B0E91-BC30-479A-A4E7-FA58227A2C3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6FE203-411F-41CA-A84B-4FB711FCB9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35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346FE-FBF1-4E7F-A654-6B8D2B6892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7373B-00EB-4A24-9AAA-582C90AAAA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68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21B16-E89E-46BC-94A2-09C5F760C57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2452A-68DE-4C03-B44A-2246A030F4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953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5E005-D2FF-486F-B6BC-F9332E7B3BE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85D4B-B8EA-4C3E-B90A-11B03FE350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016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612AE-27CA-498A-9A85-305C33261A3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2EDBC-7635-486D-87A8-13DD13050A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529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2FEDF-F4D4-4DAF-B3A8-6529929B42F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E0843-F387-4FE1-967B-92A2CB3EDC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175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070D5-3B67-4A75-A34C-0D53E8C3206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6412C-37A8-4CE9-AB2F-42B73027D4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723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E19415-17E8-43DB-A149-263851A944D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1/13/2021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4AA129-1A58-4A70-9BE6-50B8D8D20EA0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4978400" y="6465889"/>
            <a:ext cx="2844800" cy="365125"/>
          </a:xfrm>
          <a:prstGeom prst="rect">
            <a:avLst/>
          </a:prstGeom>
        </p:spPr>
        <p:txBody>
          <a:bodyPr anchor="b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4D1D57F4-5FF5-4878-A3EF-772F910B8850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pic>
        <p:nvPicPr>
          <p:cNvPr id="1031" name="Picture 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4775200" y="6477001"/>
            <a:ext cx="2844800" cy="365125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47BCBAB-B3A3-4D79-9A8A-EA525A22D72F}" type="slidenum">
              <a:rPr lang="en-US" altLang="en-US" sz="1200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86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77663" y="3202345"/>
            <a:ext cx="35691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RAS-J2AVSG1_10-16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06496" y="5586902"/>
            <a:ext cx="11432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3399"/>
                </a:solidFill>
              </a:rPr>
              <a:t>13-01-2021</a:t>
            </a:r>
          </a:p>
        </p:txBody>
      </p:sp>
    </p:spTree>
    <p:extLst>
      <p:ext uri="{BB962C8B-B14F-4D97-AF65-F5344CB8AC3E}">
        <p14:creationId xmlns:p14="http://schemas.microsoft.com/office/powerpoint/2010/main" val="1368489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64450" y="81978"/>
            <a:ext cx="34360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RAS-13J2AVSG-E1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A5780F1-B801-46E5-9EE4-B571E729C2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7476" y="609601"/>
            <a:ext cx="5455350" cy="563879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1D9543E-53F1-4E1C-BCA9-4C2C56A952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537" y="609600"/>
            <a:ext cx="5367463" cy="5638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9862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84899" y="92279"/>
            <a:ext cx="31475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RAS-16J2AVSG-E1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E8A19F8-D881-4D13-B111-FD632466CF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853" y="677053"/>
            <a:ext cx="5692321" cy="54933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AAFC5B9-FE7F-42F6-B2B0-F42B6CB416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0351" y="677053"/>
            <a:ext cx="5248274" cy="5493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7020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600" y="2987645"/>
            <a:ext cx="5283200" cy="2502722"/>
          </a:xfrm>
          <a:prstGeom prst="rect">
            <a:avLst/>
          </a:prstGeom>
          <a:noFill/>
        </p:spPr>
        <p:txBody>
          <a:bodyPr wrap="square" lIns="121904" tIns="60953" rIns="121904" bIns="60953" rtlCol="0">
            <a:spAutoFit/>
          </a:bodyPr>
          <a:lstStyle/>
          <a:p>
            <a:r>
              <a:rPr lang="en-US" sz="4800" b="1" dirty="0">
                <a:solidFill>
                  <a:srgbClr val="0070C0"/>
                </a:solidFill>
              </a:rPr>
              <a:t>Thank You</a:t>
            </a:r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  <a:p>
            <a:endParaRPr lang="en-GB" sz="1333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1397001"/>
            <a:ext cx="637634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65730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618883" y="108517"/>
            <a:ext cx="35691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RAS-J2AVSG1_10-16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B961A29-4706-47C3-BDD9-A969B1C905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458" y="769687"/>
            <a:ext cx="3259578" cy="250975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19D47DF-CAB1-48EC-B355-2B8D29FA3E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458" y="4547166"/>
            <a:ext cx="3239083" cy="157857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85DF64F-F56E-42F3-82B2-15B5AEE4AD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0018" y="778075"/>
            <a:ext cx="1433651" cy="24516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ADCD155-60C7-42C1-8673-EAC4D1EBFE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12347" y="726519"/>
            <a:ext cx="1433652" cy="249803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0D25F91-3C5E-4281-9D13-57279419C2A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66550" y="3299318"/>
            <a:ext cx="2519017" cy="310114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384CC11-2CC6-4345-A407-05487F1D9ED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6433" y="3215428"/>
            <a:ext cx="2437714" cy="3101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15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19893" y="363739"/>
            <a:ext cx="35691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RAS-J2AVSG1_10-16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AE7EC6-3874-4D6A-83CC-8C51DD2E1F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0" y="4112265"/>
            <a:ext cx="3733698" cy="231370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1265246-15AB-4D4F-B913-A24350BF92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9844" y="968752"/>
            <a:ext cx="3432715" cy="24593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9798150-5E75-4E62-88C4-B3860244B2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15089" y="993920"/>
            <a:ext cx="2105374" cy="259022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90F5466-0B3F-47B8-AE08-7CF64283E4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4538" y="1027476"/>
            <a:ext cx="1669668" cy="2244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99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569076" y="325480"/>
            <a:ext cx="9427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RAS-J2AVSG1_10-16_Service Area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AE16E8C-5BDA-415E-9A02-F3716DEE92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5679" y="1132082"/>
            <a:ext cx="4663742" cy="4768311"/>
          </a:xfrm>
          <a:prstGeom prst="rect">
            <a:avLst/>
          </a:prstGeom>
        </p:spPr>
      </p:pic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B05F1DC6-830B-45A4-BA61-40524AF84507}"/>
              </a:ext>
            </a:extLst>
          </p:cNvPr>
          <p:cNvCxnSpPr>
            <a:cxnSpLocks/>
          </p:cNvCxnSpPr>
          <p:nvPr/>
        </p:nvCxnSpPr>
        <p:spPr>
          <a:xfrm flipV="1">
            <a:off x="7810150" y="1786855"/>
            <a:ext cx="0" cy="1291904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9E729B75-6239-46E7-98BD-25E882592CD0}"/>
              </a:ext>
            </a:extLst>
          </p:cNvPr>
          <p:cNvCxnSpPr>
            <a:cxnSpLocks/>
          </p:cNvCxnSpPr>
          <p:nvPr/>
        </p:nvCxnSpPr>
        <p:spPr>
          <a:xfrm flipH="1" flipV="1">
            <a:off x="5217954" y="5293454"/>
            <a:ext cx="1837187" cy="105701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B9C60B72-0987-403A-9ECB-4155F2CA48C4}"/>
              </a:ext>
            </a:extLst>
          </p:cNvPr>
          <p:cNvCxnSpPr>
            <a:cxnSpLocks/>
          </p:cNvCxnSpPr>
          <p:nvPr/>
        </p:nvCxnSpPr>
        <p:spPr>
          <a:xfrm flipH="1">
            <a:off x="6967004" y="1711354"/>
            <a:ext cx="994148" cy="57111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70EFB92D-B8B0-43AD-B5FC-CF831D4D8273}"/>
              </a:ext>
            </a:extLst>
          </p:cNvPr>
          <p:cNvCxnSpPr/>
          <p:nvPr/>
        </p:nvCxnSpPr>
        <p:spPr>
          <a:xfrm>
            <a:off x="3976758" y="2986163"/>
            <a:ext cx="3165" cy="38858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0C159F79-868A-4FD1-A173-AE9D959658A8}"/>
              </a:ext>
            </a:extLst>
          </p:cNvPr>
          <p:cNvCxnSpPr/>
          <p:nvPr/>
        </p:nvCxnSpPr>
        <p:spPr>
          <a:xfrm flipV="1">
            <a:off x="3982294" y="3561255"/>
            <a:ext cx="3747" cy="41151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A148F993-53D6-4F5F-AB89-ABE45165F36E}"/>
              </a:ext>
            </a:extLst>
          </p:cNvPr>
          <p:cNvCxnSpPr>
            <a:cxnSpLocks/>
          </p:cNvCxnSpPr>
          <p:nvPr/>
        </p:nvCxnSpPr>
        <p:spPr>
          <a:xfrm flipH="1">
            <a:off x="7060681" y="2869035"/>
            <a:ext cx="1101807" cy="62284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0DF7B3D7-3B8C-4FD7-950E-BB17055B9A43}"/>
              </a:ext>
            </a:extLst>
          </p:cNvPr>
          <p:cNvSpPr txBox="1"/>
          <p:nvPr/>
        </p:nvSpPr>
        <p:spPr>
          <a:xfrm>
            <a:off x="7787340" y="2173300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600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4E2550FE-C963-40C0-AEB2-E608AC4FFB94}"/>
              </a:ext>
            </a:extLst>
          </p:cNvPr>
          <p:cNvCxnSpPr>
            <a:cxnSpLocks/>
          </p:cNvCxnSpPr>
          <p:nvPr/>
        </p:nvCxnSpPr>
        <p:spPr>
          <a:xfrm flipH="1" flipV="1">
            <a:off x="6692991" y="4878045"/>
            <a:ext cx="1444330" cy="82646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413D2569-0617-4FA6-9DB3-25E76B3A6659}"/>
              </a:ext>
            </a:extLst>
          </p:cNvPr>
          <p:cNvCxnSpPr>
            <a:cxnSpLocks/>
          </p:cNvCxnSpPr>
          <p:nvPr/>
        </p:nvCxnSpPr>
        <p:spPr>
          <a:xfrm flipV="1">
            <a:off x="7004807" y="5654181"/>
            <a:ext cx="1065402" cy="654340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3CF101FC-2CD5-4E68-83C8-776FD2926CF2}"/>
              </a:ext>
            </a:extLst>
          </p:cNvPr>
          <p:cNvSpPr txBox="1"/>
          <p:nvPr/>
        </p:nvSpPr>
        <p:spPr>
          <a:xfrm rot="20068793">
            <a:off x="7387434" y="590279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600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F129063C-E5BA-423B-AE51-421FDA461E92}"/>
              </a:ext>
            </a:extLst>
          </p:cNvPr>
          <p:cNvCxnSpPr>
            <a:cxnSpLocks/>
          </p:cNvCxnSpPr>
          <p:nvPr/>
        </p:nvCxnSpPr>
        <p:spPr>
          <a:xfrm flipH="1">
            <a:off x="7976479" y="3608665"/>
            <a:ext cx="1101807" cy="62284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2AE5176A-7983-415F-A416-846BA21363A9}"/>
              </a:ext>
            </a:extLst>
          </p:cNvPr>
          <p:cNvCxnSpPr>
            <a:cxnSpLocks/>
          </p:cNvCxnSpPr>
          <p:nvPr/>
        </p:nvCxnSpPr>
        <p:spPr>
          <a:xfrm flipH="1" flipV="1">
            <a:off x="7945772" y="2996268"/>
            <a:ext cx="1064004" cy="644554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1F58199B-D158-41B4-90A9-813AD01DBDC2}"/>
              </a:ext>
            </a:extLst>
          </p:cNvPr>
          <p:cNvSpPr txBox="1"/>
          <p:nvPr/>
        </p:nvSpPr>
        <p:spPr>
          <a:xfrm rot="1812212">
            <a:off x="8341559" y="3036026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600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79150B9A-DDA0-48D6-B29F-59344F7864AB}"/>
              </a:ext>
            </a:extLst>
          </p:cNvPr>
          <p:cNvCxnSpPr>
            <a:cxnSpLocks/>
          </p:cNvCxnSpPr>
          <p:nvPr/>
        </p:nvCxnSpPr>
        <p:spPr>
          <a:xfrm flipH="1">
            <a:off x="3867325" y="2678885"/>
            <a:ext cx="1680595" cy="96193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C2DD8297-6E9D-4EB6-BF67-8AEDCE615E0D}"/>
              </a:ext>
            </a:extLst>
          </p:cNvPr>
          <p:cNvCxnSpPr>
            <a:cxnSpLocks/>
          </p:cNvCxnSpPr>
          <p:nvPr/>
        </p:nvCxnSpPr>
        <p:spPr>
          <a:xfrm flipH="1">
            <a:off x="3835168" y="2478947"/>
            <a:ext cx="1680595" cy="96193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90FEF939-5D48-46DA-90F9-83EC057906FD}"/>
              </a:ext>
            </a:extLst>
          </p:cNvPr>
          <p:cNvSpPr txBox="1"/>
          <p:nvPr/>
        </p:nvSpPr>
        <p:spPr>
          <a:xfrm>
            <a:off x="3466970" y="295667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100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7DDED997-6785-48D7-9137-8F10EB6BB55A}"/>
              </a:ext>
            </a:extLst>
          </p:cNvPr>
          <p:cNvCxnSpPr>
            <a:cxnSpLocks/>
          </p:cNvCxnSpPr>
          <p:nvPr/>
        </p:nvCxnSpPr>
        <p:spPr>
          <a:xfrm flipH="1" flipV="1">
            <a:off x="7264841" y="3226812"/>
            <a:ext cx="2155996" cy="123613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A961EACA-3602-46D7-BECF-856F4EAD801E}"/>
              </a:ext>
            </a:extLst>
          </p:cNvPr>
          <p:cNvCxnSpPr>
            <a:cxnSpLocks/>
          </p:cNvCxnSpPr>
          <p:nvPr/>
        </p:nvCxnSpPr>
        <p:spPr>
          <a:xfrm flipH="1" flipV="1">
            <a:off x="7333351" y="3060430"/>
            <a:ext cx="2155996" cy="123613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473C5150-A3E6-40BC-8DB8-CFD79570BDC4}"/>
              </a:ext>
            </a:extLst>
          </p:cNvPr>
          <p:cNvCxnSpPr/>
          <p:nvPr/>
        </p:nvCxnSpPr>
        <p:spPr>
          <a:xfrm flipV="1">
            <a:off x="9243590" y="4360723"/>
            <a:ext cx="3747" cy="41151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7AE2287F-B8FF-4F7C-927D-9C1C74388919}"/>
              </a:ext>
            </a:extLst>
          </p:cNvPr>
          <p:cNvCxnSpPr>
            <a:cxnSpLocks/>
          </p:cNvCxnSpPr>
          <p:nvPr/>
        </p:nvCxnSpPr>
        <p:spPr>
          <a:xfrm>
            <a:off x="9241900" y="3776443"/>
            <a:ext cx="3747" cy="38640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887BBDAD-36C2-49E1-9B42-D4761DE1405B}"/>
              </a:ext>
            </a:extLst>
          </p:cNvPr>
          <p:cNvSpPr txBox="1"/>
          <p:nvPr/>
        </p:nvSpPr>
        <p:spPr>
          <a:xfrm>
            <a:off x="9239953" y="3735420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100</a:t>
            </a:r>
          </a:p>
        </p:txBody>
      </p:sp>
    </p:spTree>
    <p:extLst>
      <p:ext uri="{BB962C8B-B14F-4D97-AF65-F5344CB8AC3E}">
        <p14:creationId xmlns:p14="http://schemas.microsoft.com/office/powerpoint/2010/main" val="42170977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293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5691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RAS-J2AVSG1_10-16</a:t>
            </a:r>
            <a:endParaRPr lang="en-US" sz="32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D537E1-B4B5-4276-A04C-EC2219778C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6775" y="1358585"/>
            <a:ext cx="4111137" cy="420331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9EB52EE-42B7-430D-98F3-4E6038ACA4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883" y="2181225"/>
            <a:ext cx="5038725" cy="124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651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A2E744-F63B-4394-8E21-DB37989A69EB}"/>
              </a:ext>
            </a:extLst>
          </p:cNvPr>
          <p:cNvSpPr txBox="1"/>
          <p:nvPr/>
        </p:nvSpPr>
        <p:spPr>
          <a:xfrm>
            <a:off x="1026279" y="4870573"/>
            <a:ext cx="3391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Service Clearance OFF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D3C55F-3F0E-402F-BE4A-9238CD694819}"/>
              </a:ext>
            </a:extLst>
          </p:cNvPr>
          <p:cNvSpPr/>
          <p:nvPr/>
        </p:nvSpPr>
        <p:spPr>
          <a:xfrm>
            <a:off x="677911" y="215908"/>
            <a:ext cx="35691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RAS-J2AVSG1_10-16</a:t>
            </a:r>
            <a:endParaRPr lang="en-US" sz="32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32BCEFF-F6E4-432E-83C7-14D01723C1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9263" y="1246210"/>
            <a:ext cx="3026059" cy="372535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01F1111-3F1F-49EB-972D-F6A2911A38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6279" y="2341228"/>
            <a:ext cx="5019675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8196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660400" y="308481"/>
            <a:ext cx="3651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Electrical Connector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4069" y="1663700"/>
            <a:ext cx="4381500" cy="3429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6F9E312-CDFE-45AF-86F7-7F2483163E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735" y="1324936"/>
            <a:ext cx="4275211" cy="4689970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0D1847A5-ED38-4AAF-A6CB-04D9E2A3A3CC}"/>
              </a:ext>
            </a:extLst>
          </p:cNvPr>
          <p:cNvCxnSpPr>
            <a:cxnSpLocks/>
            <a:endCxn id="5" idx="1"/>
          </p:cNvCxnSpPr>
          <p:nvPr/>
        </p:nvCxnSpPr>
        <p:spPr>
          <a:xfrm flipV="1">
            <a:off x="4749567" y="3378200"/>
            <a:ext cx="2494502" cy="532468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2151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60399" y="308481"/>
            <a:ext cx="3030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Pipe Connectors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D8D749B-9154-4D61-957E-9C8AF733CA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4532" y="1691780"/>
            <a:ext cx="3360185" cy="3844954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780C4E4-DB0B-4749-854D-00D1AEB25002}"/>
              </a:ext>
            </a:extLst>
          </p:cNvPr>
          <p:cNvCxnSpPr>
            <a:cxnSpLocks/>
          </p:cNvCxnSpPr>
          <p:nvPr/>
        </p:nvCxnSpPr>
        <p:spPr>
          <a:xfrm flipH="1">
            <a:off x="2952925" y="4553111"/>
            <a:ext cx="1772700" cy="55864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88E8C36D-088C-44FC-BF2B-16818272BC0E}"/>
              </a:ext>
            </a:extLst>
          </p:cNvPr>
          <p:cNvCxnSpPr>
            <a:cxnSpLocks/>
            <a:endCxn id="20" idx="1"/>
          </p:cNvCxnSpPr>
          <p:nvPr/>
        </p:nvCxnSpPr>
        <p:spPr>
          <a:xfrm flipV="1">
            <a:off x="6417578" y="3548138"/>
            <a:ext cx="1404131" cy="155157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644F0A5F-54F8-470B-873B-C6AB1516E29F}"/>
              </a:ext>
            </a:extLst>
          </p:cNvPr>
          <p:cNvCxnSpPr>
            <a:cxnSpLocks/>
          </p:cNvCxnSpPr>
          <p:nvPr/>
        </p:nvCxnSpPr>
        <p:spPr>
          <a:xfrm>
            <a:off x="6417578" y="5111758"/>
            <a:ext cx="1311653" cy="432309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6B4BA19-5409-469A-BD41-FBBAD20E9AF3}"/>
              </a:ext>
            </a:extLst>
          </p:cNvPr>
          <p:cNvCxnSpPr>
            <a:cxnSpLocks/>
          </p:cNvCxnSpPr>
          <p:nvPr/>
        </p:nvCxnSpPr>
        <p:spPr>
          <a:xfrm flipV="1">
            <a:off x="6058250" y="1400961"/>
            <a:ext cx="1772700" cy="3507198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767AFB3-FF5F-4D66-853A-12E3A72143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553" y="3384079"/>
            <a:ext cx="2599372" cy="280759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D8B434C-2DD8-4EF4-BC13-3C8B711A9F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1709" y="235022"/>
            <a:ext cx="2882959" cy="209711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67E6685-ADBD-4A6D-862B-A3C1679508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1709" y="2480392"/>
            <a:ext cx="2882959" cy="213549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26D56B5-9931-49BD-A35A-19E4EDD3CE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29231" y="4729422"/>
            <a:ext cx="2647952" cy="2097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012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42954" y="45968"/>
            <a:ext cx="31475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3399"/>
                </a:solidFill>
              </a:rPr>
              <a:t>RAS-10J2AVSG-E1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9D83E27-4D1A-45FA-BA24-6CF323945D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504" y="630742"/>
            <a:ext cx="5476846" cy="548430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727060D-D8FE-4654-A24E-366BFA1209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6810" y="630742"/>
            <a:ext cx="5106090" cy="544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24633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2030</TotalTime>
  <Words>31</Words>
  <Application>Microsoft Office PowerPoint</Application>
  <PresentationFormat>Widescreen</PresentationFormat>
  <Paragraphs>27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Shanmuga R</dc:creator>
  <cp:lastModifiedBy>DARSHAN D T</cp:lastModifiedBy>
  <cp:revision>382</cp:revision>
  <dcterms:created xsi:type="dcterms:W3CDTF">2016-10-06T10:26:47Z</dcterms:created>
  <dcterms:modified xsi:type="dcterms:W3CDTF">2021-01-13T06:43:33Z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0cffefc1-e5cf-4a57-8750-78f5ce2c8782</vt:lpwstr>
  </property>
  <property fmtid="{D5CDD505-2E9C-101B-9397-08002B2CF9AE}" pid="3" name="Classification">
    <vt:lpwstr>null</vt:lpwstr>
  </property>
  <property fmtid="{D5CDD505-2E9C-101B-9397-08002B2CF9AE}" pid="4" name="HCLClassification">
    <vt:lpwstr>HCL_Cla5s_P3rs0nalUs3</vt:lpwstr>
  </property>
  <property fmtid="{D5CDD505-2E9C-101B-9397-08002B2CF9AE}" pid="5" name="HCL_Cla5s_D6">
    <vt:lpwstr>False</vt:lpwstr>
  </property>
  <property fmtid="{D5CDD505-2E9C-101B-9397-08002B2CF9AE}" pid="6" name="HCLClassD6">
    <vt:lpwstr>False</vt:lpwstr>
  </property>
</Properties>
</file>